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4" r:id="rId3"/>
    <p:sldMasterId id="2147483660" r:id="rId4"/>
  </p:sldMasterIdLst>
  <p:notesMasterIdLst>
    <p:notesMasterId r:id="rId12"/>
  </p:notesMasterIdLst>
  <p:sldIdLst>
    <p:sldId id="267" r:id="rId5"/>
    <p:sldId id="262" r:id="rId6"/>
    <p:sldId id="274" r:id="rId7"/>
    <p:sldId id="275" r:id="rId8"/>
    <p:sldId id="276" r:id="rId9"/>
    <p:sldId id="277" r:id="rId10"/>
    <p:sldId id="268" r:id="rId11"/>
  </p:sldIdLst>
  <p:sldSz cx="12192000" cy="6858000"/>
  <p:notesSz cx="6858000" cy="9144000"/>
  <p:embeddedFontLst>
    <p:embeddedFont>
      <p:font typeface="SamsungOne 800C" panose="020B0906030303020204" charset="0"/>
      <p:bold r:id="rId16"/>
    </p:embeddedFont>
    <p:embeddedFont>
      <p:font typeface="SamsungOne 450C" panose="020B0506030303020204" charset="0"/>
      <p:regular r:id="rId17"/>
    </p:embeddedFont>
    <p:embeddedFont>
      <p:font typeface="Calibri" panose="020F0502020204030204" charset="0"/>
      <p:regular r:id="rId18"/>
      <p:bold r:id="rId19"/>
      <p:italic r:id="rId20"/>
      <p:boldItalic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/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/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>
            <a:fillRect/>
          </a:stretch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/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/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/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/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/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/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/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>
            <a:fillRect/>
          </a:stretch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/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/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/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/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/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grpSp>
        <p:nvGrpSpPr>
          <p:cNvPr id="12" name="Группа 11"/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>
              <a:fillRect/>
            </a:stretch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>
              <a:fillRect/>
            </a:stretch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/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>
              <a:fillRect/>
            </a:stretch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>
              <a:fillRect/>
            </a:stretch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>
            <a:fillRect/>
          </a:stretch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>
            <a:fillRect/>
          </a:stretch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>
            <a:fillRect/>
          </a:stretch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7" Type="http://schemas.openxmlformats.org/officeDocument/2006/relationships/theme" Target="../theme/theme2.xml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altLang="ru-RU" dirty="0"/>
              <a:t>Текстовый квест </a:t>
            </a:r>
            <a:r>
              <a:rPr lang="en-US" altLang="ru-RU" dirty="0"/>
              <a:t>“Memory”</a:t>
            </a:r>
            <a:endParaRPr lang="en-US" alt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alt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</a:fld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</p:spTree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</a:fld>
            <a:endParaRPr lang="ru-RU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altLang="en-US" sz="3600" dirty="0"/>
              <a:t>Проект</a:t>
            </a:r>
            <a:r>
              <a:rPr lang="en-US" altLang="en-US" sz="3600" dirty="0"/>
              <a:t>:</a:t>
            </a:r>
            <a:endParaRPr lang="en-US" altLang="en-US" sz="3600" dirty="0"/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862965" y="1080770"/>
            <a:ext cx="10010775" cy="4338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ru-RU" altLang="ru-RU" sz="3200">
                <a:solidFill>
                  <a:schemeClr val="tx2"/>
                </a:solidFill>
                <a:sym typeface="+mn-ea"/>
              </a:rPr>
              <a:t>Текстовый квест про человека, потерявшего память. Приложение создавалось как развлекательный контент.  </a:t>
            </a:r>
            <a:endParaRPr lang="ru-RU" altLang="ru-RU" sz="3200">
              <a:solidFill>
                <a:schemeClr val="tx2"/>
              </a:solidFill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ru-RU" altLang="ru-RU" sz="2000">
              <a:solidFill>
                <a:schemeClr val="tx2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ru-RU" altLang="en-US" sz="3600">
                <a:solidFill>
                  <a:schemeClr val="tx2"/>
                </a:solidFill>
                <a:latin typeface="+mj-lt"/>
                <a:cs typeface="+mj-lt"/>
              </a:rPr>
              <a:t>Почему именно такой жанр</a:t>
            </a:r>
            <a:r>
              <a:rPr lang="en-US" altLang="ru-RU" sz="3600">
                <a:solidFill>
                  <a:schemeClr val="tx2"/>
                </a:solidFill>
                <a:latin typeface="+mj-lt"/>
                <a:cs typeface="+mj-lt"/>
              </a:rPr>
              <a:t>:</a:t>
            </a:r>
            <a:endParaRPr lang="en-US" altLang="ru-RU" sz="3600">
              <a:solidFill>
                <a:schemeClr val="tx2"/>
              </a:solidFill>
              <a:latin typeface="+mj-lt"/>
              <a:cs typeface="+mj-lt"/>
            </a:endParaRPr>
          </a:p>
          <a:p>
            <a:pPr indent="0">
              <a:buFont typeface="Arial" panose="020B0604020202020204" pitchFamily="34" charset="0"/>
              <a:buNone/>
            </a:pPr>
            <a:endParaRPr lang="ru-RU" altLang="en-US" sz="2800">
              <a:solidFill>
                <a:schemeClr val="tx2"/>
              </a:solidFill>
              <a:latin typeface="+mj-lt"/>
              <a:cs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 sz="3200">
                <a:solidFill>
                  <a:schemeClr val="tx2"/>
                </a:solidFill>
              </a:rPr>
              <a:t>использование минимальных ресурсов устройства</a:t>
            </a:r>
            <a:endParaRPr lang="ru-RU" altLang="en-US" sz="320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 sz="3200">
                <a:solidFill>
                  <a:schemeClr val="tx2"/>
                </a:solidFill>
              </a:rPr>
              <a:t>легкость исполнения</a:t>
            </a:r>
            <a:endParaRPr lang="ru-RU" altLang="en-US" sz="320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 sz="3200">
                <a:solidFill>
                  <a:schemeClr val="tx2"/>
                </a:solidFill>
              </a:rPr>
              <a:t>возможность изменять сюжет, добавлять новые функции, создавать серии игр на основе одного кода </a:t>
            </a:r>
            <a:endParaRPr lang="ru-RU" altLang="en-US" sz="32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</a:fld>
            <a:endParaRPr lang="ru-RU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4130" y="922020"/>
            <a:ext cx="2312035" cy="5014595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365" y="921385"/>
            <a:ext cx="2296795" cy="4984115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440" y="2377440"/>
            <a:ext cx="2103120" cy="210312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</a:fld>
            <a:endParaRPr lang="ru-RU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altLang="en-US" sz="3600" dirty="0"/>
              <a:t>Реализация</a:t>
            </a:r>
            <a:r>
              <a:rPr lang="en-US" altLang="en-US" sz="3600" dirty="0"/>
              <a:t>:</a:t>
            </a:r>
            <a:endParaRPr lang="en-US" altLang="en-US" sz="3600" dirty="0"/>
          </a:p>
        </p:txBody>
      </p:sp>
      <p:sp>
        <p:nvSpPr>
          <p:cNvPr id="2" name="Текстовое поле 1"/>
          <p:cNvSpPr txBox="1"/>
          <p:nvPr/>
        </p:nvSpPr>
        <p:spPr>
          <a:xfrm>
            <a:off x="570865" y="1306830"/>
            <a:ext cx="10515600" cy="45847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 sz="3200">
                <a:solidFill>
                  <a:schemeClr val="tx2"/>
                </a:solidFill>
              </a:rPr>
              <a:t>3 </a:t>
            </a:r>
            <a:r>
              <a:rPr lang="en-US" altLang="en-US" sz="3200">
                <a:solidFill>
                  <a:schemeClr val="tx2"/>
                </a:solidFill>
              </a:rPr>
              <a:t>Activity</a:t>
            </a:r>
            <a:endParaRPr lang="en-US" altLang="en-US" sz="320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3200">
                <a:solidFill>
                  <a:schemeClr val="tx2"/>
                </a:solidFill>
              </a:rPr>
              <a:t>6 </a:t>
            </a:r>
            <a:r>
              <a:rPr lang="ru-RU" altLang="en-US" sz="3200">
                <a:solidFill>
                  <a:schemeClr val="tx2"/>
                </a:solidFill>
              </a:rPr>
              <a:t>классов </a:t>
            </a:r>
            <a:endParaRPr lang="ru-RU" altLang="en-US" sz="3200">
              <a:solidFill>
                <a:schemeClr val="tx2"/>
              </a:solidFill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ru-RU" altLang="en-US" sz="3200">
                <a:solidFill>
                  <a:schemeClr val="tx2"/>
                </a:solidFill>
              </a:rPr>
              <a:t>       </a:t>
            </a:r>
            <a:r>
              <a:rPr lang="en-US" altLang="en-US" sz="3200">
                <a:solidFill>
                  <a:schemeClr val="tx2"/>
                </a:solidFill>
              </a:rPr>
              <a:t>MainActivity</a:t>
            </a:r>
            <a:endParaRPr lang="en-US" altLang="en-US" sz="3200">
              <a:solidFill>
                <a:schemeClr val="tx2"/>
              </a:solidFill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ru-RU" sz="3200">
                <a:solidFill>
                  <a:schemeClr val="tx2"/>
                </a:solidFill>
              </a:rPr>
              <a:t>       MAinActivity2</a:t>
            </a:r>
            <a:endParaRPr lang="en-US" altLang="ru-RU" sz="3200">
              <a:solidFill>
                <a:schemeClr val="tx2"/>
              </a:solidFill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ru-RU" sz="3200">
                <a:solidFill>
                  <a:schemeClr val="tx2"/>
                </a:solidFill>
              </a:rPr>
              <a:t>       StartActivity</a:t>
            </a:r>
            <a:endParaRPr lang="en-US" altLang="ru-RU" sz="3200">
              <a:solidFill>
                <a:schemeClr val="tx2"/>
              </a:solidFill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ru-RU" sz="3200">
                <a:solidFill>
                  <a:schemeClr val="tx2"/>
                </a:solidFill>
              </a:rPr>
              <a:t>       Memory</a:t>
            </a:r>
            <a:endParaRPr lang="en-US" altLang="ru-RU" sz="3200">
              <a:solidFill>
                <a:schemeClr val="tx2"/>
              </a:solidFill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ru-RU" sz="3200">
                <a:solidFill>
                  <a:schemeClr val="tx2"/>
                </a:solidFill>
              </a:rPr>
              <a:t>       Situation</a:t>
            </a:r>
            <a:endParaRPr lang="en-US" altLang="ru-RU" sz="3200">
              <a:solidFill>
                <a:schemeClr val="tx2"/>
              </a:solidFill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ru-RU" sz="3200">
                <a:solidFill>
                  <a:schemeClr val="tx2"/>
                </a:solidFill>
              </a:rPr>
              <a:t>       Story</a:t>
            </a:r>
            <a:endParaRPr lang="ru-RU" altLang="en-US" sz="320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altLang="en-US">
              <a:solidFill>
                <a:schemeClr val="tx2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ru-RU" altLang="en-US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</a:fld>
            <a:endParaRPr lang="ru-RU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altLang="en-US" sz="3600" dirty="0"/>
              <a:t>Возможности доработки и развития</a:t>
            </a:r>
            <a:r>
              <a:rPr lang="en-US" altLang="en-US" sz="3600" dirty="0"/>
              <a:t>:</a:t>
            </a:r>
            <a:endParaRPr lang="en-US" altLang="en-US" sz="3600" dirty="0"/>
          </a:p>
        </p:txBody>
      </p:sp>
      <p:sp>
        <p:nvSpPr>
          <p:cNvPr id="2" name="Текстовое поле 1"/>
          <p:cNvSpPr txBox="1"/>
          <p:nvPr/>
        </p:nvSpPr>
        <p:spPr>
          <a:xfrm>
            <a:off x="570865" y="1291590"/>
            <a:ext cx="1051560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 sz="3200">
                <a:solidFill>
                  <a:schemeClr val="tx2"/>
                </a:solidFill>
              </a:rPr>
              <a:t>Развитие сюжета</a:t>
            </a:r>
            <a:endParaRPr lang="ru-RU" altLang="en-US" sz="320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 sz="3200">
                <a:solidFill>
                  <a:schemeClr val="tx2"/>
                </a:solidFill>
              </a:rPr>
              <a:t>Добавление аудиосопровождения</a:t>
            </a:r>
            <a:endParaRPr lang="ru-RU" altLang="en-US" sz="320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 sz="3200">
                <a:solidFill>
                  <a:schemeClr val="tx2"/>
                </a:solidFill>
              </a:rPr>
              <a:t>Улучшение визуальной составляющей</a:t>
            </a:r>
            <a:endParaRPr lang="ru-RU" altLang="en-US" sz="320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 sz="3200">
                <a:solidFill>
                  <a:schemeClr val="tx2"/>
                </a:solidFill>
              </a:rPr>
              <a:t>Разработка других подобных игра на основе уже созданного приложения</a:t>
            </a:r>
            <a:endParaRPr lang="ru-RU" altLang="en-US" sz="32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636</Words>
  <Application>WPS Presentation</Application>
  <PresentationFormat>Widescreen</PresentationFormat>
  <Paragraphs>52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7</vt:i4>
      </vt:variant>
    </vt:vector>
  </HeadingPairs>
  <TitlesOfParts>
    <vt:vector size="18" baseType="lpstr">
      <vt:lpstr>Arial</vt:lpstr>
      <vt:lpstr>SimSun</vt:lpstr>
      <vt:lpstr>Wingdings</vt:lpstr>
      <vt:lpstr>Microsoft YaHei</vt:lpstr>
      <vt:lpstr>Arial Unicode MS</vt:lpstr>
      <vt:lpstr>SamsungOne 800C</vt:lpstr>
      <vt:lpstr>SamsungOne 450C</vt:lpstr>
      <vt:lpstr>Calibri</vt:lpstr>
      <vt:lpstr>Samsung IT School White</vt:lpstr>
      <vt:lpstr>Samsung IT School En</vt:lpstr>
      <vt:lpstr>Samsung IT School White En</vt:lpstr>
      <vt:lpstr>PowerPoint 演示文稿</vt:lpstr>
      <vt:lpstr>Заголовок</vt:lpstr>
      <vt:lpstr>Почему именно такой жанр:</vt:lpstr>
      <vt:lpstr>Проект:</vt:lpstr>
      <vt:lpstr>Проект:</vt:lpstr>
      <vt:lpstr>Реализация: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google1586287362</cp:lastModifiedBy>
  <cp:revision>33</cp:revision>
  <dcterms:created xsi:type="dcterms:W3CDTF">2020-05-25T08:37:00Z</dcterms:created>
  <dcterms:modified xsi:type="dcterms:W3CDTF">2021-05-31T18:28:29Z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  <property fmtid="{D5CDD505-2E9C-101B-9397-08002B2CF9AE}" pid="4" name="KSOProductBuildVer">
    <vt:lpwstr>1049-11.2.0.10132</vt:lpwstr>
  </property>
</Properties>
</file>